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02438" cy="9934575"/>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83" d="100"/>
          <a:sy n="83" d="100"/>
        </p:scale>
        <p:origin x="686"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87DFD8-90F5-6A1A-87DD-CB63878EAEF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162E87E-DFA4-885A-03AB-955DAF33C8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DC59B81-5F80-680B-7B1C-1D05114EC7D3}"/>
              </a:ext>
            </a:extLst>
          </p:cNvPr>
          <p:cNvSpPr>
            <a:spLocks noGrp="1"/>
          </p:cNvSpPr>
          <p:nvPr>
            <p:ph type="dt" sz="half" idx="10"/>
          </p:nvPr>
        </p:nvSpPr>
        <p:spPr/>
        <p:txBody>
          <a:bodyPr/>
          <a:lstStyle/>
          <a:p>
            <a:fld id="{792122F8-FBF5-4396-9CA6-2627E9BBDD49}" type="datetimeFigureOut">
              <a:rPr kumimoji="1" lang="ja-JP" altLang="en-US" smtClean="0"/>
              <a:t>2023/9/6</a:t>
            </a:fld>
            <a:endParaRPr kumimoji="1" lang="ja-JP" altLang="en-US"/>
          </a:p>
        </p:txBody>
      </p:sp>
      <p:sp>
        <p:nvSpPr>
          <p:cNvPr id="5" name="フッター プレースホルダー 4">
            <a:extLst>
              <a:ext uri="{FF2B5EF4-FFF2-40B4-BE49-F238E27FC236}">
                <a16:creationId xmlns:a16="http://schemas.microsoft.com/office/drawing/2014/main" id="{CDB40550-B297-31C9-4935-35DC42C5FC8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4EC99-6BC3-F2B7-B745-4997E2DBCEBF}"/>
              </a:ext>
            </a:extLst>
          </p:cNvPr>
          <p:cNvSpPr>
            <a:spLocks noGrp="1"/>
          </p:cNvSpPr>
          <p:nvPr>
            <p:ph type="sldNum" sz="quarter" idx="12"/>
          </p:nvPr>
        </p:nvSpPr>
        <p:spPr/>
        <p:txBody>
          <a:bodyPr/>
          <a:lstStyle/>
          <a:p>
            <a:fld id="{F4D55C7C-CEA9-4376-AF9E-493C40B15580}" type="slidenum">
              <a:rPr kumimoji="1" lang="ja-JP" altLang="en-US" smtClean="0"/>
              <a:t>‹#›</a:t>
            </a:fld>
            <a:endParaRPr kumimoji="1" lang="ja-JP" altLang="en-US"/>
          </a:p>
        </p:txBody>
      </p:sp>
    </p:spTree>
    <p:extLst>
      <p:ext uri="{BB962C8B-B14F-4D97-AF65-F5344CB8AC3E}">
        <p14:creationId xmlns:p14="http://schemas.microsoft.com/office/powerpoint/2010/main" val="39613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D94434-CBC9-A672-0E9C-836BCF8A5CA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6C8D414-01E7-AC26-2B63-D1ADBD29149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B93B322-EC2D-3656-A565-5C929E417D72}"/>
              </a:ext>
            </a:extLst>
          </p:cNvPr>
          <p:cNvSpPr>
            <a:spLocks noGrp="1"/>
          </p:cNvSpPr>
          <p:nvPr>
            <p:ph type="dt" sz="half" idx="10"/>
          </p:nvPr>
        </p:nvSpPr>
        <p:spPr/>
        <p:txBody>
          <a:bodyPr/>
          <a:lstStyle/>
          <a:p>
            <a:fld id="{792122F8-FBF5-4396-9CA6-2627E9BBDD49}" type="datetimeFigureOut">
              <a:rPr kumimoji="1" lang="ja-JP" altLang="en-US" smtClean="0"/>
              <a:t>2023/9/6</a:t>
            </a:fld>
            <a:endParaRPr kumimoji="1" lang="ja-JP" altLang="en-US"/>
          </a:p>
        </p:txBody>
      </p:sp>
      <p:sp>
        <p:nvSpPr>
          <p:cNvPr id="5" name="フッター プレースホルダー 4">
            <a:extLst>
              <a:ext uri="{FF2B5EF4-FFF2-40B4-BE49-F238E27FC236}">
                <a16:creationId xmlns:a16="http://schemas.microsoft.com/office/drawing/2014/main" id="{C0967797-AAEA-9DAC-B97E-8047C6A43F6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1FA63CF-7DF1-6DF2-A356-12DEF4911325}"/>
              </a:ext>
            </a:extLst>
          </p:cNvPr>
          <p:cNvSpPr>
            <a:spLocks noGrp="1"/>
          </p:cNvSpPr>
          <p:nvPr>
            <p:ph type="sldNum" sz="quarter" idx="12"/>
          </p:nvPr>
        </p:nvSpPr>
        <p:spPr/>
        <p:txBody>
          <a:bodyPr/>
          <a:lstStyle/>
          <a:p>
            <a:fld id="{F4D55C7C-CEA9-4376-AF9E-493C40B15580}" type="slidenum">
              <a:rPr kumimoji="1" lang="ja-JP" altLang="en-US" smtClean="0"/>
              <a:t>‹#›</a:t>
            </a:fld>
            <a:endParaRPr kumimoji="1" lang="ja-JP" altLang="en-US"/>
          </a:p>
        </p:txBody>
      </p:sp>
    </p:spTree>
    <p:extLst>
      <p:ext uri="{BB962C8B-B14F-4D97-AF65-F5344CB8AC3E}">
        <p14:creationId xmlns:p14="http://schemas.microsoft.com/office/powerpoint/2010/main" val="1297834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FAE41FE-5A82-387E-EE0B-5002359B9070}"/>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B3A6694-A2A2-5927-E327-220759FE7FF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D952EAE-0FF6-115C-98C5-CF6C17538951}"/>
              </a:ext>
            </a:extLst>
          </p:cNvPr>
          <p:cNvSpPr>
            <a:spLocks noGrp="1"/>
          </p:cNvSpPr>
          <p:nvPr>
            <p:ph type="dt" sz="half" idx="10"/>
          </p:nvPr>
        </p:nvSpPr>
        <p:spPr/>
        <p:txBody>
          <a:bodyPr/>
          <a:lstStyle/>
          <a:p>
            <a:fld id="{792122F8-FBF5-4396-9CA6-2627E9BBDD49}" type="datetimeFigureOut">
              <a:rPr kumimoji="1" lang="ja-JP" altLang="en-US" smtClean="0"/>
              <a:t>2023/9/6</a:t>
            </a:fld>
            <a:endParaRPr kumimoji="1" lang="ja-JP" altLang="en-US"/>
          </a:p>
        </p:txBody>
      </p:sp>
      <p:sp>
        <p:nvSpPr>
          <p:cNvPr id="5" name="フッター プレースホルダー 4">
            <a:extLst>
              <a:ext uri="{FF2B5EF4-FFF2-40B4-BE49-F238E27FC236}">
                <a16:creationId xmlns:a16="http://schemas.microsoft.com/office/drawing/2014/main" id="{2D0C6190-D4BC-002D-59CF-0637B1296D4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C488539-47C1-7B0B-603C-FD9373DB92C3}"/>
              </a:ext>
            </a:extLst>
          </p:cNvPr>
          <p:cNvSpPr>
            <a:spLocks noGrp="1"/>
          </p:cNvSpPr>
          <p:nvPr>
            <p:ph type="sldNum" sz="quarter" idx="12"/>
          </p:nvPr>
        </p:nvSpPr>
        <p:spPr/>
        <p:txBody>
          <a:bodyPr/>
          <a:lstStyle/>
          <a:p>
            <a:fld id="{F4D55C7C-CEA9-4376-AF9E-493C40B15580}" type="slidenum">
              <a:rPr kumimoji="1" lang="ja-JP" altLang="en-US" smtClean="0"/>
              <a:t>‹#›</a:t>
            </a:fld>
            <a:endParaRPr kumimoji="1" lang="ja-JP" altLang="en-US"/>
          </a:p>
        </p:txBody>
      </p:sp>
    </p:spTree>
    <p:extLst>
      <p:ext uri="{BB962C8B-B14F-4D97-AF65-F5344CB8AC3E}">
        <p14:creationId xmlns:p14="http://schemas.microsoft.com/office/powerpoint/2010/main" val="1335086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E1714C-7A47-0006-2955-F9F6AA64C45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2436430-06C4-B4DF-E2F1-3A230712BBE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895FD1E-C588-F4E1-9D99-FDA4C649D97F}"/>
              </a:ext>
            </a:extLst>
          </p:cNvPr>
          <p:cNvSpPr>
            <a:spLocks noGrp="1"/>
          </p:cNvSpPr>
          <p:nvPr>
            <p:ph type="dt" sz="half" idx="10"/>
          </p:nvPr>
        </p:nvSpPr>
        <p:spPr/>
        <p:txBody>
          <a:bodyPr/>
          <a:lstStyle/>
          <a:p>
            <a:fld id="{792122F8-FBF5-4396-9CA6-2627E9BBDD49}" type="datetimeFigureOut">
              <a:rPr kumimoji="1" lang="ja-JP" altLang="en-US" smtClean="0"/>
              <a:t>2023/9/6</a:t>
            </a:fld>
            <a:endParaRPr kumimoji="1" lang="ja-JP" altLang="en-US"/>
          </a:p>
        </p:txBody>
      </p:sp>
      <p:sp>
        <p:nvSpPr>
          <p:cNvPr id="5" name="フッター プレースホルダー 4">
            <a:extLst>
              <a:ext uri="{FF2B5EF4-FFF2-40B4-BE49-F238E27FC236}">
                <a16:creationId xmlns:a16="http://schemas.microsoft.com/office/drawing/2014/main" id="{2E4E8768-D0AD-EE23-B54E-0ED8C2D66BF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087270B-C4F6-A0B7-233F-D2F5CE9A06B2}"/>
              </a:ext>
            </a:extLst>
          </p:cNvPr>
          <p:cNvSpPr>
            <a:spLocks noGrp="1"/>
          </p:cNvSpPr>
          <p:nvPr>
            <p:ph type="sldNum" sz="quarter" idx="12"/>
          </p:nvPr>
        </p:nvSpPr>
        <p:spPr/>
        <p:txBody>
          <a:bodyPr/>
          <a:lstStyle/>
          <a:p>
            <a:fld id="{F4D55C7C-CEA9-4376-AF9E-493C40B15580}" type="slidenum">
              <a:rPr kumimoji="1" lang="ja-JP" altLang="en-US" smtClean="0"/>
              <a:t>‹#›</a:t>
            </a:fld>
            <a:endParaRPr kumimoji="1" lang="ja-JP" altLang="en-US"/>
          </a:p>
        </p:txBody>
      </p:sp>
    </p:spTree>
    <p:extLst>
      <p:ext uri="{BB962C8B-B14F-4D97-AF65-F5344CB8AC3E}">
        <p14:creationId xmlns:p14="http://schemas.microsoft.com/office/powerpoint/2010/main" val="1628079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7E9574-46F2-E416-43A7-831DF114897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DE6E6E4-3B50-D70A-D1B0-A9A7AAD30F6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487EF1F-A160-5CAB-E956-279AC478E531}"/>
              </a:ext>
            </a:extLst>
          </p:cNvPr>
          <p:cNvSpPr>
            <a:spLocks noGrp="1"/>
          </p:cNvSpPr>
          <p:nvPr>
            <p:ph type="dt" sz="half" idx="10"/>
          </p:nvPr>
        </p:nvSpPr>
        <p:spPr/>
        <p:txBody>
          <a:bodyPr/>
          <a:lstStyle/>
          <a:p>
            <a:fld id="{792122F8-FBF5-4396-9CA6-2627E9BBDD49}" type="datetimeFigureOut">
              <a:rPr kumimoji="1" lang="ja-JP" altLang="en-US" smtClean="0"/>
              <a:t>2023/9/6</a:t>
            </a:fld>
            <a:endParaRPr kumimoji="1" lang="ja-JP" altLang="en-US"/>
          </a:p>
        </p:txBody>
      </p:sp>
      <p:sp>
        <p:nvSpPr>
          <p:cNvPr id="5" name="フッター プレースホルダー 4">
            <a:extLst>
              <a:ext uri="{FF2B5EF4-FFF2-40B4-BE49-F238E27FC236}">
                <a16:creationId xmlns:a16="http://schemas.microsoft.com/office/drawing/2014/main" id="{44C23125-66AB-4A94-27AC-FE2D5BFC9BC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2CF34C2-4A14-0CAF-E504-AF093F674C1C}"/>
              </a:ext>
            </a:extLst>
          </p:cNvPr>
          <p:cNvSpPr>
            <a:spLocks noGrp="1"/>
          </p:cNvSpPr>
          <p:nvPr>
            <p:ph type="sldNum" sz="quarter" idx="12"/>
          </p:nvPr>
        </p:nvSpPr>
        <p:spPr/>
        <p:txBody>
          <a:bodyPr/>
          <a:lstStyle/>
          <a:p>
            <a:fld id="{F4D55C7C-CEA9-4376-AF9E-493C40B15580}" type="slidenum">
              <a:rPr kumimoji="1" lang="ja-JP" altLang="en-US" smtClean="0"/>
              <a:t>‹#›</a:t>
            </a:fld>
            <a:endParaRPr kumimoji="1" lang="ja-JP" altLang="en-US"/>
          </a:p>
        </p:txBody>
      </p:sp>
    </p:spTree>
    <p:extLst>
      <p:ext uri="{BB962C8B-B14F-4D97-AF65-F5344CB8AC3E}">
        <p14:creationId xmlns:p14="http://schemas.microsoft.com/office/powerpoint/2010/main" val="2293329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3E2BF1-CCF5-4F2A-3EAB-5E5DD3F14B6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801E5DE-B080-19D0-5E80-665537B10D8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AB41109-E63D-814C-CB26-548CDB34E9E0}"/>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4E96DD75-3BB5-80AC-6863-BC695C4E1DBA}"/>
              </a:ext>
            </a:extLst>
          </p:cNvPr>
          <p:cNvSpPr>
            <a:spLocks noGrp="1"/>
          </p:cNvSpPr>
          <p:nvPr>
            <p:ph type="dt" sz="half" idx="10"/>
          </p:nvPr>
        </p:nvSpPr>
        <p:spPr/>
        <p:txBody>
          <a:bodyPr/>
          <a:lstStyle/>
          <a:p>
            <a:fld id="{792122F8-FBF5-4396-9CA6-2627E9BBDD49}" type="datetimeFigureOut">
              <a:rPr kumimoji="1" lang="ja-JP" altLang="en-US" smtClean="0"/>
              <a:t>2023/9/6</a:t>
            </a:fld>
            <a:endParaRPr kumimoji="1" lang="ja-JP" altLang="en-US"/>
          </a:p>
        </p:txBody>
      </p:sp>
      <p:sp>
        <p:nvSpPr>
          <p:cNvPr id="6" name="フッター プレースホルダー 5">
            <a:extLst>
              <a:ext uri="{FF2B5EF4-FFF2-40B4-BE49-F238E27FC236}">
                <a16:creationId xmlns:a16="http://schemas.microsoft.com/office/drawing/2014/main" id="{FF3B899C-66D7-E39C-0B8E-6BDDD267734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53FE0EA-6291-812E-EA2F-E79FB98B086D}"/>
              </a:ext>
            </a:extLst>
          </p:cNvPr>
          <p:cNvSpPr>
            <a:spLocks noGrp="1"/>
          </p:cNvSpPr>
          <p:nvPr>
            <p:ph type="sldNum" sz="quarter" idx="12"/>
          </p:nvPr>
        </p:nvSpPr>
        <p:spPr/>
        <p:txBody>
          <a:bodyPr/>
          <a:lstStyle/>
          <a:p>
            <a:fld id="{F4D55C7C-CEA9-4376-AF9E-493C40B15580}" type="slidenum">
              <a:rPr kumimoji="1" lang="ja-JP" altLang="en-US" smtClean="0"/>
              <a:t>‹#›</a:t>
            </a:fld>
            <a:endParaRPr kumimoji="1" lang="ja-JP" altLang="en-US"/>
          </a:p>
        </p:txBody>
      </p:sp>
    </p:spTree>
    <p:extLst>
      <p:ext uri="{BB962C8B-B14F-4D97-AF65-F5344CB8AC3E}">
        <p14:creationId xmlns:p14="http://schemas.microsoft.com/office/powerpoint/2010/main" val="3235604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BA4D18-029D-33CE-89D2-7E39EB9E504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C489E1A-A4EB-AB28-D25A-2C686D0382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B11F0E6-0E24-2699-E028-93CF60F7D428}"/>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26C12ED-43F3-E326-6505-A3C091577B6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E59F0F5-E1E8-7F48-8ECE-903D89F5DE35}"/>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41FA7DF-08AC-B040-5BF6-E3D679B17FCB}"/>
              </a:ext>
            </a:extLst>
          </p:cNvPr>
          <p:cNvSpPr>
            <a:spLocks noGrp="1"/>
          </p:cNvSpPr>
          <p:nvPr>
            <p:ph type="dt" sz="half" idx="10"/>
          </p:nvPr>
        </p:nvSpPr>
        <p:spPr/>
        <p:txBody>
          <a:bodyPr/>
          <a:lstStyle/>
          <a:p>
            <a:fld id="{792122F8-FBF5-4396-9CA6-2627E9BBDD49}" type="datetimeFigureOut">
              <a:rPr kumimoji="1" lang="ja-JP" altLang="en-US" smtClean="0"/>
              <a:t>2023/9/6</a:t>
            </a:fld>
            <a:endParaRPr kumimoji="1" lang="ja-JP" altLang="en-US"/>
          </a:p>
        </p:txBody>
      </p:sp>
      <p:sp>
        <p:nvSpPr>
          <p:cNvPr id="8" name="フッター プレースホルダー 7">
            <a:extLst>
              <a:ext uri="{FF2B5EF4-FFF2-40B4-BE49-F238E27FC236}">
                <a16:creationId xmlns:a16="http://schemas.microsoft.com/office/drawing/2014/main" id="{48E3E4D6-B7F5-1531-54F7-E16A0D261E9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5DB6FED-57C2-94EB-60FC-41D29491ED3D}"/>
              </a:ext>
            </a:extLst>
          </p:cNvPr>
          <p:cNvSpPr>
            <a:spLocks noGrp="1"/>
          </p:cNvSpPr>
          <p:nvPr>
            <p:ph type="sldNum" sz="quarter" idx="12"/>
          </p:nvPr>
        </p:nvSpPr>
        <p:spPr/>
        <p:txBody>
          <a:bodyPr/>
          <a:lstStyle/>
          <a:p>
            <a:fld id="{F4D55C7C-CEA9-4376-AF9E-493C40B15580}" type="slidenum">
              <a:rPr kumimoji="1" lang="ja-JP" altLang="en-US" smtClean="0"/>
              <a:t>‹#›</a:t>
            </a:fld>
            <a:endParaRPr kumimoji="1" lang="ja-JP" altLang="en-US"/>
          </a:p>
        </p:txBody>
      </p:sp>
    </p:spTree>
    <p:extLst>
      <p:ext uri="{BB962C8B-B14F-4D97-AF65-F5344CB8AC3E}">
        <p14:creationId xmlns:p14="http://schemas.microsoft.com/office/powerpoint/2010/main" val="2819096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86D3BA8-E260-9F17-1980-F1CA88A39C2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2864A2C-A3B0-32E7-12EB-E22E9DDD23CE}"/>
              </a:ext>
            </a:extLst>
          </p:cNvPr>
          <p:cNvSpPr>
            <a:spLocks noGrp="1"/>
          </p:cNvSpPr>
          <p:nvPr>
            <p:ph type="dt" sz="half" idx="10"/>
          </p:nvPr>
        </p:nvSpPr>
        <p:spPr/>
        <p:txBody>
          <a:bodyPr/>
          <a:lstStyle/>
          <a:p>
            <a:fld id="{792122F8-FBF5-4396-9CA6-2627E9BBDD49}" type="datetimeFigureOut">
              <a:rPr kumimoji="1" lang="ja-JP" altLang="en-US" smtClean="0"/>
              <a:t>2023/9/6</a:t>
            </a:fld>
            <a:endParaRPr kumimoji="1" lang="ja-JP" altLang="en-US"/>
          </a:p>
        </p:txBody>
      </p:sp>
      <p:sp>
        <p:nvSpPr>
          <p:cNvPr id="4" name="フッター プレースホルダー 3">
            <a:extLst>
              <a:ext uri="{FF2B5EF4-FFF2-40B4-BE49-F238E27FC236}">
                <a16:creationId xmlns:a16="http://schemas.microsoft.com/office/drawing/2014/main" id="{1C0102E7-D77C-7235-A24D-45673919303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6027DE1-508D-6FA9-46DC-6CD9E03081B2}"/>
              </a:ext>
            </a:extLst>
          </p:cNvPr>
          <p:cNvSpPr>
            <a:spLocks noGrp="1"/>
          </p:cNvSpPr>
          <p:nvPr>
            <p:ph type="sldNum" sz="quarter" idx="12"/>
          </p:nvPr>
        </p:nvSpPr>
        <p:spPr/>
        <p:txBody>
          <a:bodyPr/>
          <a:lstStyle/>
          <a:p>
            <a:fld id="{F4D55C7C-CEA9-4376-AF9E-493C40B15580}" type="slidenum">
              <a:rPr kumimoji="1" lang="ja-JP" altLang="en-US" smtClean="0"/>
              <a:t>‹#›</a:t>
            </a:fld>
            <a:endParaRPr kumimoji="1" lang="ja-JP" altLang="en-US"/>
          </a:p>
        </p:txBody>
      </p:sp>
    </p:spTree>
    <p:extLst>
      <p:ext uri="{BB962C8B-B14F-4D97-AF65-F5344CB8AC3E}">
        <p14:creationId xmlns:p14="http://schemas.microsoft.com/office/powerpoint/2010/main" val="357560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ECB1870-CA5A-0C31-A59B-18276D563527}"/>
              </a:ext>
            </a:extLst>
          </p:cNvPr>
          <p:cNvSpPr>
            <a:spLocks noGrp="1"/>
          </p:cNvSpPr>
          <p:nvPr>
            <p:ph type="dt" sz="half" idx="10"/>
          </p:nvPr>
        </p:nvSpPr>
        <p:spPr/>
        <p:txBody>
          <a:bodyPr/>
          <a:lstStyle/>
          <a:p>
            <a:fld id="{792122F8-FBF5-4396-9CA6-2627E9BBDD49}" type="datetimeFigureOut">
              <a:rPr kumimoji="1" lang="ja-JP" altLang="en-US" smtClean="0"/>
              <a:t>2023/9/6</a:t>
            </a:fld>
            <a:endParaRPr kumimoji="1" lang="ja-JP" altLang="en-US"/>
          </a:p>
        </p:txBody>
      </p:sp>
      <p:sp>
        <p:nvSpPr>
          <p:cNvPr id="3" name="フッター プレースホルダー 2">
            <a:extLst>
              <a:ext uri="{FF2B5EF4-FFF2-40B4-BE49-F238E27FC236}">
                <a16:creationId xmlns:a16="http://schemas.microsoft.com/office/drawing/2014/main" id="{3582FB3E-32D0-D73C-D30D-D42DCCC580F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086F77D-7BCE-2ABD-75DB-D127C98A3888}"/>
              </a:ext>
            </a:extLst>
          </p:cNvPr>
          <p:cNvSpPr>
            <a:spLocks noGrp="1"/>
          </p:cNvSpPr>
          <p:nvPr>
            <p:ph type="sldNum" sz="quarter" idx="12"/>
          </p:nvPr>
        </p:nvSpPr>
        <p:spPr/>
        <p:txBody>
          <a:bodyPr/>
          <a:lstStyle/>
          <a:p>
            <a:fld id="{F4D55C7C-CEA9-4376-AF9E-493C40B15580}" type="slidenum">
              <a:rPr kumimoji="1" lang="ja-JP" altLang="en-US" smtClean="0"/>
              <a:t>‹#›</a:t>
            </a:fld>
            <a:endParaRPr kumimoji="1" lang="ja-JP" altLang="en-US"/>
          </a:p>
        </p:txBody>
      </p:sp>
    </p:spTree>
    <p:extLst>
      <p:ext uri="{BB962C8B-B14F-4D97-AF65-F5344CB8AC3E}">
        <p14:creationId xmlns:p14="http://schemas.microsoft.com/office/powerpoint/2010/main" val="1454678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D22D25-E3CB-AB1A-C2F4-D7298BCF84A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8D6DD24-F480-0598-4552-8EB59CE8D2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4519D11-E168-F3ED-1168-6744BB0053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4A8C132-C63E-C397-F095-6850FBDAA912}"/>
              </a:ext>
            </a:extLst>
          </p:cNvPr>
          <p:cNvSpPr>
            <a:spLocks noGrp="1"/>
          </p:cNvSpPr>
          <p:nvPr>
            <p:ph type="dt" sz="half" idx="10"/>
          </p:nvPr>
        </p:nvSpPr>
        <p:spPr/>
        <p:txBody>
          <a:bodyPr/>
          <a:lstStyle/>
          <a:p>
            <a:fld id="{792122F8-FBF5-4396-9CA6-2627E9BBDD49}" type="datetimeFigureOut">
              <a:rPr kumimoji="1" lang="ja-JP" altLang="en-US" smtClean="0"/>
              <a:t>2023/9/6</a:t>
            </a:fld>
            <a:endParaRPr kumimoji="1" lang="ja-JP" altLang="en-US"/>
          </a:p>
        </p:txBody>
      </p:sp>
      <p:sp>
        <p:nvSpPr>
          <p:cNvPr id="6" name="フッター プレースホルダー 5">
            <a:extLst>
              <a:ext uri="{FF2B5EF4-FFF2-40B4-BE49-F238E27FC236}">
                <a16:creationId xmlns:a16="http://schemas.microsoft.com/office/drawing/2014/main" id="{E5F80FA1-9177-37AE-3A47-9EDC75E01C5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FE7A1E7-5E1F-C7EC-9CB5-49847936710A}"/>
              </a:ext>
            </a:extLst>
          </p:cNvPr>
          <p:cNvSpPr>
            <a:spLocks noGrp="1"/>
          </p:cNvSpPr>
          <p:nvPr>
            <p:ph type="sldNum" sz="quarter" idx="12"/>
          </p:nvPr>
        </p:nvSpPr>
        <p:spPr/>
        <p:txBody>
          <a:bodyPr/>
          <a:lstStyle/>
          <a:p>
            <a:fld id="{F4D55C7C-CEA9-4376-AF9E-493C40B15580}" type="slidenum">
              <a:rPr kumimoji="1" lang="ja-JP" altLang="en-US" smtClean="0"/>
              <a:t>‹#›</a:t>
            </a:fld>
            <a:endParaRPr kumimoji="1" lang="ja-JP" altLang="en-US"/>
          </a:p>
        </p:txBody>
      </p:sp>
    </p:spTree>
    <p:extLst>
      <p:ext uri="{BB962C8B-B14F-4D97-AF65-F5344CB8AC3E}">
        <p14:creationId xmlns:p14="http://schemas.microsoft.com/office/powerpoint/2010/main" val="2107295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181A38-FE47-5B70-7742-762BA557406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53559C09-6DCD-61E2-B41E-975FF2010D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674A2B1-00EC-3719-4991-50D4E652E9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8BA6FA7-74C2-6EEE-7D96-35153DD377FD}"/>
              </a:ext>
            </a:extLst>
          </p:cNvPr>
          <p:cNvSpPr>
            <a:spLocks noGrp="1"/>
          </p:cNvSpPr>
          <p:nvPr>
            <p:ph type="dt" sz="half" idx="10"/>
          </p:nvPr>
        </p:nvSpPr>
        <p:spPr/>
        <p:txBody>
          <a:bodyPr/>
          <a:lstStyle/>
          <a:p>
            <a:fld id="{792122F8-FBF5-4396-9CA6-2627E9BBDD49}" type="datetimeFigureOut">
              <a:rPr kumimoji="1" lang="ja-JP" altLang="en-US" smtClean="0"/>
              <a:t>2023/9/6</a:t>
            </a:fld>
            <a:endParaRPr kumimoji="1" lang="ja-JP" altLang="en-US"/>
          </a:p>
        </p:txBody>
      </p:sp>
      <p:sp>
        <p:nvSpPr>
          <p:cNvPr id="6" name="フッター プレースホルダー 5">
            <a:extLst>
              <a:ext uri="{FF2B5EF4-FFF2-40B4-BE49-F238E27FC236}">
                <a16:creationId xmlns:a16="http://schemas.microsoft.com/office/drawing/2014/main" id="{0B6BF034-52D6-0488-570C-8CA2B7E855F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4197D1F-5D55-1612-E900-861A46B89FF6}"/>
              </a:ext>
            </a:extLst>
          </p:cNvPr>
          <p:cNvSpPr>
            <a:spLocks noGrp="1"/>
          </p:cNvSpPr>
          <p:nvPr>
            <p:ph type="sldNum" sz="quarter" idx="12"/>
          </p:nvPr>
        </p:nvSpPr>
        <p:spPr/>
        <p:txBody>
          <a:bodyPr/>
          <a:lstStyle/>
          <a:p>
            <a:fld id="{F4D55C7C-CEA9-4376-AF9E-493C40B15580}" type="slidenum">
              <a:rPr kumimoji="1" lang="ja-JP" altLang="en-US" smtClean="0"/>
              <a:t>‹#›</a:t>
            </a:fld>
            <a:endParaRPr kumimoji="1" lang="ja-JP" altLang="en-US"/>
          </a:p>
        </p:txBody>
      </p:sp>
    </p:spTree>
    <p:extLst>
      <p:ext uri="{BB962C8B-B14F-4D97-AF65-F5344CB8AC3E}">
        <p14:creationId xmlns:p14="http://schemas.microsoft.com/office/powerpoint/2010/main" val="2595012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10FC2D1-93A4-0769-4426-560ABD641F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DBABB25-C55B-CB41-B4BE-F6CA4D7CFA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0455D50-071A-6948-C63A-96743E870E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2122F8-FBF5-4396-9CA6-2627E9BBDD49}" type="datetimeFigureOut">
              <a:rPr kumimoji="1" lang="ja-JP" altLang="en-US" smtClean="0"/>
              <a:t>2023/9/6</a:t>
            </a:fld>
            <a:endParaRPr kumimoji="1" lang="ja-JP" altLang="en-US"/>
          </a:p>
        </p:txBody>
      </p:sp>
      <p:sp>
        <p:nvSpPr>
          <p:cNvPr id="5" name="フッター プレースホルダー 4">
            <a:extLst>
              <a:ext uri="{FF2B5EF4-FFF2-40B4-BE49-F238E27FC236}">
                <a16:creationId xmlns:a16="http://schemas.microsoft.com/office/drawing/2014/main" id="{BC8AE182-2746-A6A5-1C70-596722D286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930A8850-A044-3D5E-8C44-B0098B6C6D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D55C7C-CEA9-4376-AF9E-493C40B15580}" type="slidenum">
              <a:rPr kumimoji="1" lang="ja-JP" altLang="en-US" smtClean="0"/>
              <a:t>‹#›</a:t>
            </a:fld>
            <a:endParaRPr kumimoji="1" lang="ja-JP" altLang="en-US"/>
          </a:p>
        </p:txBody>
      </p:sp>
    </p:spTree>
    <p:extLst>
      <p:ext uri="{BB962C8B-B14F-4D97-AF65-F5344CB8AC3E}">
        <p14:creationId xmlns:p14="http://schemas.microsoft.com/office/powerpoint/2010/main" val="766029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B11ECC0E-E75B-CFB2-490D-C47F3269F61A}"/>
              </a:ext>
            </a:extLst>
          </p:cNvPr>
          <p:cNvSpPr txBox="1"/>
          <p:nvPr/>
        </p:nvSpPr>
        <p:spPr>
          <a:xfrm>
            <a:off x="314038" y="454967"/>
            <a:ext cx="3746538" cy="461665"/>
          </a:xfrm>
          <a:prstGeom prst="rect">
            <a:avLst/>
          </a:prstGeom>
          <a:noFill/>
        </p:spPr>
        <p:txBody>
          <a:bodyPr wrap="none" rtlCol="0">
            <a:spAutoFit/>
          </a:bodyPr>
          <a:lstStyle/>
          <a:p>
            <a:r>
              <a:rPr kumimoji="1" lang="ja-JP" altLang="en-US" sz="2400" dirty="0"/>
              <a:t>（様式６）</a:t>
            </a:r>
            <a:r>
              <a:rPr kumimoji="1" lang="ja-JP" altLang="en-US" sz="2400" u="sng" dirty="0"/>
              <a:t> </a:t>
            </a:r>
            <a:r>
              <a:rPr kumimoji="1" lang="zh-CN" altLang="en-US" sz="2400" u="sng" dirty="0"/>
              <a:t>企画提案概要 </a:t>
            </a:r>
            <a:endParaRPr kumimoji="1" lang="ja-JP" altLang="en-US" sz="2400" u="sng" dirty="0"/>
          </a:p>
        </p:txBody>
      </p:sp>
      <p:sp>
        <p:nvSpPr>
          <p:cNvPr id="5" name="テキスト ボックス 4">
            <a:extLst>
              <a:ext uri="{FF2B5EF4-FFF2-40B4-BE49-F238E27FC236}">
                <a16:creationId xmlns:a16="http://schemas.microsoft.com/office/drawing/2014/main" id="{6A61D1B9-12ED-8DE2-8F8C-3A0B9811E940}"/>
              </a:ext>
            </a:extLst>
          </p:cNvPr>
          <p:cNvSpPr txBox="1"/>
          <p:nvPr/>
        </p:nvSpPr>
        <p:spPr>
          <a:xfrm>
            <a:off x="497849" y="2768159"/>
            <a:ext cx="11463242" cy="4001095"/>
          </a:xfrm>
          <a:prstGeom prst="rect">
            <a:avLst/>
          </a:prstGeom>
          <a:noFill/>
        </p:spPr>
        <p:txBody>
          <a:bodyPr wrap="square" rtlCol="0">
            <a:spAutoFit/>
          </a:bodyPr>
          <a:lstStyle/>
          <a:p>
            <a:r>
              <a:rPr lang="ja-JP"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１　業務実施体制</a:t>
            </a:r>
            <a:endParaRPr lang="en-US"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r>
              <a:rPr lang="ja-JP"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（１）</a:t>
            </a:r>
            <a:r>
              <a:rPr lang="en-US"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r>
              <a:rPr lang="ja-JP"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総括責任者</a:t>
            </a:r>
            <a:endParaRPr lang="en-US"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r>
              <a:rPr lang="ja-JP" altLang="en-US" sz="1800" kern="0" dirty="0">
                <a:effectLst/>
                <a:latin typeface="ＭＳ 明朝" panose="02020609040205080304" pitchFamily="17" charset="-128"/>
                <a:ea typeface="ＭＳ Ｐ明朝" panose="02020600040205080304" pitchFamily="18" charset="-128"/>
                <a:cs typeface="ＭＳ Ｐゴシック" panose="020B0600070205080204" pitchFamily="50" charset="-128"/>
              </a:rPr>
              <a:t>  </a:t>
            </a:r>
            <a:r>
              <a:rPr lang="ja-JP" altLang="en-US" sz="1800" i="1" kern="0" dirty="0">
                <a:effectLst/>
                <a:latin typeface="ＭＳ 明朝" panose="02020609040205080304" pitchFamily="17" charset="-128"/>
                <a:ea typeface="ＭＳ Ｐ明朝" panose="02020600040205080304" pitchFamily="18" charset="-128"/>
                <a:cs typeface="ＭＳ Ｐゴシック" panose="020B0600070205080204" pitchFamily="50" charset="-128"/>
              </a:rPr>
              <a:t>総括する責任者を記載してください。</a:t>
            </a:r>
            <a:endParaRPr lang="en-US" altLang="ja-JP" sz="1800" i="1" kern="0" dirty="0">
              <a:effectLst/>
              <a:latin typeface="ＭＳ 明朝" panose="02020609040205080304" pitchFamily="17" charset="-128"/>
              <a:ea typeface="ＭＳ Ｐ明朝" panose="02020600040205080304" pitchFamily="18" charset="-128"/>
              <a:cs typeface="ＭＳ Ｐゴシック" panose="020B0600070205080204" pitchFamily="50" charset="-128"/>
            </a:endParaRPr>
          </a:p>
          <a:p>
            <a:endParaRPr kumimoji="1" lang="en-US" altLang="ja-JP" sz="1400" kern="0" dirty="0">
              <a:latin typeface="ＭＳ 明朝" panose="02020609040205080304" pitchFamily="17" charset="-128"/>
              <a:ea typeface="ＭＳ Ｐ明朝" panose="02020600040205080304" pitchFamily="18" charset="-128"/>
            </a:endParaRPr>
          </a:p>
          <a:p>
            <a:r>
              <a:rPr lang="ja-JP"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（２）</a:t>
            </a:r>
            <a:r>
              <a:rPr lang="en-US"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Web</a:t>
            </a:r>
            <a:r>
              <a:rPr lang="ja-JP"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サイトの作成体制、業務従事者の配置体制</a:t>
            </a:r>
            <a:endParaRPr lang="en-US"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r>
              <a:rPr lang="en-US" altLang="ja-JP" sz="1800" i="1" kern="0" dirty="0">
                <a:effectLst/>
                <a:latin typeface="ＭＳ 明朝" panose="02020609040205080304" pitchFamily="17" charset="-128"/>
                <a:ea typeface="ＭＳ Ｐ明朝" panose="02020600040205080304" pitchFamily="18" charset="-128"/>
                <a:cs typeface="ＭＳ Ｐゴシック" panose="020B0600070205080204" pitchFamily="50" charset="-128"/>
              </a:rPr>
              <a:t>  Web</a:t>
            </a:r>
            <a:r>
              <a:rPr lang="ja-JP" altLang="en-US" sz="1800" i="1" kern="0" dirty="0">
                <a:effectLst/>
                <a:latin typeface="ＭＳ 明朝" panose="02020609040205080304" pitchFamily="17" charset="-128"/>
                <a:ea typeface="ＭＳ Ｐ明朝" panose="02020600040205080304" pitchFamily="18" charset="-128"/>
                <a:cs typeface="ＭＳ Ｐゴシック" panose="020B0600070205080204" pitchFamily="50" charset="-128"/>
              </a:rPr>
              <a:t>サイトの作成に係る業務従事者の配置や実施体制、連絡体制等について記載してください。</a:t>
            </a:r>
            <a:endParaRPr lang="en-US" altLang="ja-JP" sz="1800" i="1" kern="0" dirty="0">
              <a:effectLst/>
              <a:latin typeface="ＭＳ 明朝" panose="02020609040205080304" pitchFamily="17" charset="-128"/>
              <a:ea typeface="ＭＳ Ｐ明朝" panose="02020600040205080304" pitchFamily="18" charset="-128"/>
              <a:cs typeface="ＭＳ Ｐゴシック" panose="020B0600070205080204" pitchFamily="50" charset="-128"/>
            </a:endParaRPr>
          </a:p>
          <a:p>
            <a:endParaRPr lang="ja-JP" altLang="ja-JP" sz="14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r>
              <a:rPr lang="ja-JP"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（３）</a:t>
            </a:r>
            <a:r>
              <a:rPr lang="en-US"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 </a:t>
            </a:r>
            <a:r>
              <a:rPr lang="ja-JP"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セキュリティ対策体制、緊急事態発生時の対応</a:t>
            </a:r>
            <a:endParaRPr lang="ja-JP" altLang="ja-JP" sz="2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i="1" kern="0" dirty="0">
                <a:latin typeface="ＭＳ 明朝" panose="02020609040205080304" pitchFamily="17" charset="-128"/>
                <a:ea typeface="ＭＳ Ｐ明朝" panose="02020600040205080304" pitchFamily="18" charset="-128"/>
              </a:rPr>
              <a:t>  セキュリティ対策に係る人員配置等の実施体制や連絡体制、緊急事態発生時の対応等について記載してください。</a:t>
            </a:r>
            <a:endParaRPr lang="en-US" altLang="ja-JP" i="1" kern="0" dirty="0">
              <a:latin typeface="ＭＳ 明朝" panose="02020609040205080304" pitchFamily="17" charset="-128"/>
              <a:ea typeface="ＭＳ Ｐ明朝" panose="02020600040205080304" pitchFamily="18" charset="-128"/>
            </a:endParaRPr>
          </a:p>
          <a:p>
            <a:endParaRPr lang="en-US" altLang="ja-JP" sz="1400" kern="0" dirty="0">
              <a:latin typeface="ＭＳ 明朝" panose="02020609040205080304" pitchFamily="17" charset="-128"/>
              <a:ea typeface="ＭＳ Ｐ明朝" panose="02020600040205080304" pitchFamily="18" charset="-128"/>
            </a:endParaRPr>
          </a:p>
          <a:p>
            <a:r>
              <a:rPr lang="ja-JP" altLang="en-US" sz="2400" kern="0" dirty="0">
                <a:latin typeface="ＭＳ Ｐゴシック" panose="020B0600070205080204" pitchFamily="50" charset="-128"/>
                <a:ea typeface="ＭＳ Ｐゴシック" panose="020B0600070205080204" pitchFamily="50" charset="-128"/>
              </a:rPr>
              <a:t>（４） 重要情報保護の体制</a:t>
            </a:r>
            <a:endParaRPr lang="en-US" altLang="ja-JP" sz="2400" kern="0" dirty="0">
              <a:latin typeface="ＭＳ Ｐゴシック" panose="020B0600070205080204" pitchFamily="50" charset="-128"/>
              <a:ea typeface="ＭＳ Ｐゴシック" panose="020B0600070205080204" pitchFamily="50" charset="-128"/>
            </a:endParaRPr>
          </a:p>
          <a:p>
            <a:r>
              <a:rPr lang="ja-JP" altLang="en-US" i="1" kern="0" dirty="0">
                <a:latin typeface="ＭＳ 明朝" panose="02020609040205080304" pitchFamily="17" charset="-128"/>
                <a:ea typeface="ＭＳ Ｐ明朝" panose="02020600040205080304" pitchFamily="18" charset="-128"/>
              </a:rPr>
              <a:t>  業務の実施にあたり、個人情報保護等の重要情報取扱い対応等について記載してください。</a:t>
            </a:r>
            <a:endParaRPr lang="en-US" altLang="ja-JP" i="1" kern="0" dirty="0">
              <a:latin typeface="ＭＳ 明朝" panose="02020609040205080304" pitchFamily="17" charset="-128"/>
              <a:ea typeface="ＭＳ Ｐ明朝" panose="02020600040205080304" pitchFamily="18" charset="-128"/>
            </a:endParaRPr>
          </a:p>
          <a:p>
            <a:endParaRPr lang="en-US" altLang="ja-JP" sz="2000" kern="0" dirty="0">
              <a:latin typeface="ＭＳ 明朝" panose="02020609040205080304" pitchFamily="17" charset="-128"/>
              <a:ea typeface="ＭＳ Ｐ明朝" panose="02020600040205080304" pitchFamily="18" charset="-128"/>
            </a:endParaRPr>
          </a:p>
        </p:txBody>
      </p:sp>
      <p:sp>
        <p:nvSpPr>
          <p:cNvPr id="9" name="テキスト ボックス 8">
            <a:extLst>
              <a:ext uri="{FF2B5EF4-FFF2-40B4-BE49-F238E27FC236}">
                <a16:creationId xmlns:a16="http://schemas.microsoft.com/office/drawing/2014/main" id="{0D671E53-FA1D-2A5F-865D-B77BFD6C6188}"/>
              </a:ext>
            </a:extLst>
          </p:cNvPr>
          <p:cNvSpPr txBox="1"/>
          <p:nvPr/>
        </p:nvSpPr>
        <p:spPr>
          <a:xfrm>
            <a:off x="728758" y="1144613"/>
            <a:ext cx="10219464" cy="1323439"/>
          </a:xfrm>
          <a:prstGeom prst="rect">
            <a:avLst/>
          </a:prstGeom>
          <a:noFill/>
        </p:spPr>
        <p:txBody>
          <a:bodyPr wrap="none" rtlCol="0">
            <a:spAutoFit/>
          </a:bodyPr>
          <a:lstStyle/>
          <a:p>
            <a:r>
              <a:rPr lang="ja-JP" altLang="en-US" sz="2000" dirty="0">
                <a:solidFill>
                  <a:srgbClr val="FF0000"/>
                </a:solidFill>
              </a:rPr>
              <a:t>・</a:t>
            </a:r>
            <a:r>
              <a:rPr lang="en-US" altLang="ja-JP" sz="2000" dirty="0">
                <a:solidFill>
                  <a:srgbClr val="FF0000"/>
                </a:solidFill>
              </a:rPr>
              <a:t>Microsoft PowerPoint</a:t>
            </a:r>
            <a:r>
              <a:rPr lang="ja-JP" altLang="en-US" sz="2000" dirty="0">
                <a:solidFill>
                  <a:srgbClr val="FF0000"/>
                </a:solidFill>
              </a:rPr>
              <a:t>を使用し、</a:t>
            </a:r>
            <a:r>
              <a:rPr lang="en-US" altLang="ja-JP" sz="2000" dirty="0">
                <a:solidFill>
                  <a:srgbClr val="FF0000"/>
                </a:solidFill>
              </a:rPr>
              <a:t>30</a:t>
            </a:r>
            <a:r>
              <a:rPr lang="ja-JP" altLang="en-US" sz="2000" dirty="0">
                <a:solidFill>
                  <a:srgbClr val="FF0000"/>
                </a:solidFill>
              </a:rPr>
              <a:t>頁以内（表紙、目次は除く）で作成してください</a:t>
            </a:r>
            <a:endParaRPr lang="en-US" altLang="ja-JP" sz="2000" dirty="0">
              <a:solidFill>
                <a:srgbClr val="FF0000"/>
              </a:solidFill>
            </a:endParaRPr>
          </a:p>
          <a:p>
            <a:r>
              <a:rPr lang="ja-JP" altLang="en-US" sz="2000" dirty="0">
                <a:solidFill>
                  <a:srgbClr val="FF0000"/>
                </a:solidFill>
              </a:rPr>
              <a:t>・記載方法（フォント、文字大きさ、デザイン等）は任意です</a:t>
            </a:r>
            <a:endParaRPr lang="en-US" altLang="ja-JP" sz="2000" dirty="0">
              <a:solidFill>
                <a:srgbClr val="FF0000"/>
              </a:solidFill>
            </a:endParaRPr>
          </a:p>
          <a:p>
            <a:r>
              <a:rPr lang="ja-JP" altLang="en-US" sz="2000" dirty="0">
                <a:solidFill>
                  <a:srgbClr val="FF0000"/>
                </a:solidFill>
              </a:rPr>
              <a:t>・</a:t>
            </a:r>
            <a:r>
              <a:rPr lang="en-US" altLang="ja-JP" sz="2000" dirty="0">
                <a:solidFill>
                  <a:srgbClr val="FF0000"/>
                </a:solidFill>
              </a:rPr>
              <a:t>(</a:t>
            </a:r>
            <a:r>
              <a:rPr lang="ja-JP" altLang="en-US" sz="2000" dirty="0">
                <a:solidFill>
                  <a:srgbClr val="FF0000"/>
                </a:solidFill>
              </a:rPr>
              <a:t>様式６</a:t>
            </a:r>
            <a:r>
              <a:rPr lang="en-US" altLang="ja-JP" sz="2000" dirty="0">
                <a:solidFill>
                  <a:srgbClr val="FF0000"/>
                </a:solidFill>
              </a:rPr>
              <a:t>)</a:t>
            </a:r>
            <a:r>
              <a:rPr lang="ja-JP" altLang="en-US" sz="2000" dirty="0">
                <a:solidFill>
                  <a:srgbClr val="FF0000"/>
                </a:solidFill>
              </a:rPr>
              <a:t>のスライドサイズ（比率）は自由に変更していただいて構いません</a:t>
            </a:r>
            <a:endParaRPr lang="en-US" altLang="ja-JP" sz="2000" dirty="0">
              <a:solidFill>
                <a:srgbClr val="FF0000"/>
              </a:solidFill>
            </a:endParaRPr>
          </a:p>
          <a:p>
            <a:r>
              <a:rPr lang="ja-JP" altLang="en-US" sz="2000" dirty="0">
                <a:solidFill>
                  <a:srgbClr val="FF0000"/>
                </a:solidFill>
              </a:rPr>
              <a:t>・下記の項目（１～８）については、必ず記載してください</a:t>
            </a:r>
            <a:endParaRPr kumimoji="1" lang="ja-JP" altLang="en-US" sz="2000" dirty="0">
              <a:solidFill>
                <a:srgbClr val="FF0000"/>
              </a:solidFill>
            </a:endParaRPr>
          </a:p>
        </p:txBody>
      </p:sp>
      <p:cxnSp>
        <p:nvCxnSpPr>
          <p:cNvPr id="3" name="直線コネクタ 2">
            <a:extLst>
              <a:ext uri="{FF2B5EF4-FFF2-40B4-BE49-F238E27FC236}">
                <a16:creationId xmlns:a16="http://schemas.microsoft.com/office/drawing/2014/main" id="{A615D86A-2503-C6F9-17A0-C53AEEB4A01B}"/>
              </a:ext>
            </a:extLst>
          </p:cNvPr>
          <p:cNvCxnSpPr/>
          <p:nvPr/>
        </p:nvCxnSpPr>
        <p:spPr>
          <a:xfrm>
            <a:off x="110836" y="2526143"/>
            <a:ext cx="11970328" cy="0"/>
          </a:xfrm>
          <a:prstGeom prst="line">
            <a:avLst/>
          </a:prstGeom>
          <a:ln w="44450" cmpd="thickThi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6C391D7C-8D84-124B-21FE-9090539464FD}"/>
              </a:ext>
            </a:extLst>
          </p:cNvPr>
          <p:cNvCxnSpPr/>
          <p:nvPr/>
        </p:nvCxnSpPr>
        <p:spPr>
          <a:xfrm>
            <a:off x="110836" y="1039091"/>
            <a:ext cx="11970328" cy="0"/>
          </a:xfrm>
          <a:prstGeom prst="line">
            <a:avLst/>
          </a:prstGeom>
          <a:ln w="44450" cmpd="thickThi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7567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5B48F47-F1F6-355C-9846-EB46C55FE98C}"/>
              </a:ext>
            </a:extLst>
          </p:cNvPr>
          <p:cNvSpPr txBox="1"/>
          <p:nvPr/>
        </p:nvSpPr>
        <p:spPr>
          <a:xfrm>
            <a:off x="571740" y="759252"/>
            <a:ext cx="11048519" cy="5693866"/>
          </a:xfrm>
          <a:prstGeom prst="rect">
            <a:avLst/>
          </a:prstGeom>
          <a:noFill/>
        </p:spPr>
        <p:txBody>
          <a:bodyPr wrap="square" rtlCol="0">
            <a:spAutoFit/>
          </a:bodyPr>
          <a:lstStyle/>
          <a:p>
            <a:r>
              <a:rPr lang="ja-JP" altLang="en-US" sz="2400" kern="0" dirty="0">
                <a:latin typeface="ＭＳ Ｐゴシック" panose="020B0600070205080204" pitchFamily="50" charset="-128"/>
                <a:ea typeface="ＭＳ Ｐゴシック" panose="020B0600070205080204" pitchFamily="50" charset="-128"/>
              </a:rPr>
              <a:t>２　</a:t>
            </a:r>
            <a:r>
              <a:rPr lang="en-US" altLang="ja-JP" sz="2400" kern="0" dirty="0">
                <a:latin typeface="ＭＳ Ｐゴシック" panose="020B0600070205080204" pitchFamily="50" charset="-128"/>
                <a:ea typeface="ＭＳ Ｐゴシック" panose="020B0600070205080204" pitchFamily="50" charset="-128"/>
              </a:rPr>
              <a:t>Web</a:t>
            </a:r>
            <a:r>
              <a:rPr lang="ja-JP" altLang="en-US" sz="2400" kern="0" dirty="0">
                <a:latin typeface="ＭＳ Ｐゴシック" panose="020B0600070205080204" pitchFamily="50" charset="-128"/>
                <a:ea typeface="ＭＳ Ｐゴシック" panose="020B0600070205080204" pitchFamily="50" charset="-128"/>
              </a:rPr>
              <a:t>サイトの分析・設計に関する企画提案内容</a:t>
            </a:r>
            <a:endParaRPr lang="en-US" altLang="ja-JP" sz="2400" kern="0" dirty="0">
              <a:latin typeface="ＭＳ Ｐゴシック" panose="020B0600070205080204" pitchFamily="50" charset="-128"/>
              <a:ea typeface="ＭＳ Ｐゴシック" panose="020B0600070205080204" pitchFamily="50" charset="-128"/>
            </a:endParaRPr>
          </a:p>
          <a:p>
            <a:r>
              <a:rPr lang="ja-JP" altLang="en-US" i="1" kern="0" dirty="0">
                <a:latin typeface="ＭＳ 明朝" panose="02020609040205080304" pitchFamily="17" charset="-128"/>
                <a:ea typeface="ＭＳ Ｐ明朝" panose="02020600040205080304" pitchFamily="18" charset="-128"/>
              </a:rPr>
              <a:t>  現行企業支援</a:t>
            </a:r>
            <a:r>
              <a:rPr lang="en-US" altLang="ja-JP" i="1" kern="0" dirty="0">
                <a:latin typeface="ＭＳ 明朝" panose="02020609040205080304" pitchFamily="17" charset="-128"/>
                <a:ea typeface="ＭＳ Ｐ明朝" panose="02020600040205080304" pitchFamily="18" charset="-128"/>
              </a:rPr>
              <a:t>Web</a:t>
            </a:r>
            <a:r>
              <a:rPr lang="ja-JP" altLang="en-US" i="1" kern="0" dirty="0">
                <a:latin typeface="ＭＳ 明朝" panose="02020609040205080304" pitchFamily="17" charset="-128"/>
                <a:ea typeface="ＭＳ Ｐ明朝" panose="02020600040205080304" pitchFamily="18" charset="-128"/>
              </a:rPr>
              <a:t>サイトを把握した上で、効果的な情報戦略を提案ＵＸ戦略の方針、問題点や不足点等の洗い出し及びその改善方針、最適な情報分類及び</a:t>
            </a:r>
            <a:r>
              <a:rPr lang="en-US" altLang="ja-JP" i="1" kern="0" dirty="0">
                <a:latin typeface="ＭＳ 明朝" panose="02020609040205080304" pitchFamily="17" charset="-128"/>
                <a:ea typeface="ＭＳ Ｐ明朝" panose="02020600040205080304" pitchFamily="18" charset="-128"/>
              </a:rPr>
              <a:t>Web</a:t>
            </a:r>
            <a:r>
              <a:rPr lang="ja-JP" altLang="en-US" i="1" kern="0" dirty="0">
                <a:latin typeface="ＭＳ 明朝" panose="02020609040205080304" pitchFamily="17" charset="-128"/>
                <a:ea typeface="ＭＳ Ｐ明朝" panose="02020600040205080304" pitchFamily="18" charset="-128"/>
              </a:rPr>
              <a:t>サイト構造の設計方針、</a:t>
            </a:r>
            <a:r>
              <a:rPr lang="en-US" altLang="ja-JP" i="1" kern="0" dirty="0">
                <a:latin typeface="ＭＳ 明朝" panose="02020609040205080304" pitchFamily="17" charset="-128"/>
                <a:ea typeface="ＭＳ Ｐ明朝" panose="02020600040205080304" pitchFamily="18" charset="-128"/>
              </a:rPr>
              <a:t>Web</a:t>
            </a:r>
            <a:r>
              <a:rPr lang="ja-JP" altLang="en-US" i="1" kern="0" dirty="0">
                <a:latin typeface="ＭＳ 明朝" panose="02020609040205080304" pitchFamily="17" charset="-128"/>
                <a:ea typeface="ＭＳ Ｐ明朝" panose="02020600040205080304" pitchFamily="18" charset="-128"/>
              </a:rPr>
              <a:t>アクセシビリティの方針等を記載してください。</a:t>
            </a:r>
            <a:endParaRPr lang="en-US" altLang="ja-JP" i="1" kern="0" dirty="0">
              <a:latin typeface="ＭＳ 明朝" panose="02020609040205080304" pitchFamily="17" charset="-128"/>
              <a:ea typeface="ＭＳ Ｐ明朝" panose="02020600040205080304" pitchFamily="18" charset="-128"/>
            </a:endParaRPr>
          </a:p>
          <a:p>
            <a:endParaRPr lang="en-US" altLang="ja-JP" sz="1600" kern="0" dirty="0">
              <a:latin typeface="ＭＳ Ｐゴシック" panose="020B0600070205080204" pitchFamily="50" charset="-128"/>
              <a:ea typeface="ＭＳ Ｐゴシック" panose="020B0600070205080204" pitchFamily="50" charset="-128"/>
            </a:endParaRPr>
          </a:p>
          <a:p>
            <a:r>
              <a:rPr lang="ja-JP" altLang="en-US" sz="2400" kern="0" dirty="0">
                <a:latin typeface="ＭＳ Ｐゴシック" panose="020B0600070205080204" pitchFamily="50" charset="-128"/>
                <a:ea typeface="ＭＳ Ｐゴシック" panose="020B0600070205080204" pitchFamily="50" charset="-128"/>
              </a:rPr>
              <a:t>３　利用者を増加させ、収入を上げるための企画提案内容</a:t>
            </a:r>
            <a:endParaRPr lang="en-US" altLang="ja-JP" sz="2400" kern="0" dirty="0">
              <a:latin typeface="ＭＳ Ｐゴシック" panose="020B0600070205080204" pitchFamily="50" charset="-128"/>
              <a:ea typeface="ＭＳ Ｐゴシック" panose="020B0600070205080204" pitchFamily="50" charset="-128"/>
            </a:endParaRPr>
          </a:p>
          <a:p>
            <a:r>
              <a:rPr kumimoji="1" lang="ja-JP" altLang="en-US" i="1" kern="0" dirty="0">
                <a:latin typeface="ＭＳ 明朝" panose="02020609040205080304" pitchFamily="17" charset="-128"/>
                <a:ea typeface="ＭＳ Ｐ明朝" panose="02020600040205080304" pitchFamily="18" charset="-128"/>
              </a:rPr>
              <a:t>  各事業の目的や内容、当所技術の紹介等を、利用者の視点に立って構成するためのサイト設計・構築に向けた方針、利用者を増やし収入を上げる提案等を記載してください。</a:t>
            </a:r>
            <a:endParaRPr kumimoji="1" lang="en-US" altLang="ja-JP" i="1" kern="0" dirty="0">
              <a:latin typeface="ＭＳ 明朝" panose="02020609040205080304" pitchFamily="17" charset="-128"/>
              <a:ea typeface="ＭＳ Ｐ明朝" panose="02020600040205080304" pitchFamily="18" charset="-128"/>
            </a:endParaRPr>
          </a:p>
          <a:p>
            <a:endParaRPr lang="en-US" altLang="ja-JP" sz="1600" kern="0" dirty="0">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r>
              <a:rPr lang="ja-JP" altLang="en-US"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４　将来的な</a:t>
            </a:r>
            <a:r>
              <a:rPr lang="en-US"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DX</a:t>
            </a:r>
            <a:r>
              <a:rPr lang="ja-JP" altLang="en-US"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化への対応を見据えた企画提案内容</a:t>
            </a:r>
            <a:endParaRPr lang="en-US"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r>
              <a:rPr lang="ja-JP" altLang="en-US" sz="1800" i="1" kern="0" dirty="0">
                <a:effectLst/>
                <a:latin typeface="ＭＳ Ｐ明朝" panose="02020600040205080304" pitchFamily="18" charset="-128"/>
                <a:ea typeface="ＭＳ Ｐ明朝" panose="02020600040205080304" pitchFamily="18" charset="-128"/>
                <a:cs typeface="ＭＳ Ｐゴシック" panose="020B0600070205080204" pitchFamily="50" charset="-128"/>
              </a:rPr>
              <a:t>  Ｗ</a:t>
            </a:r>
            <a:r>
              <a:rPr lang="en-US" altLang="ja-JP" sz="1800" i="1" kern="0" dirty="0" err="1">
                <a:effectLst/>
                <a:latin typeface="ＭＳ Ｐ明朝" panose="02020600040205080304" pitchFamily="18" charset="-128"/>
                <a:ea typeface="ＭＳ Ｐ明朝" panose="02020600040205080304" pitchFamily="18" charset="-128"/>
                <a:cs typeface="ＭＳ Ｐゴシック" panose="020B0600070205080204" pitchFamily="50" charset="-128"/>
              </a:rPr>
              <a:t>eb</a:t>
            </a:r>
            <a:r>
              <a:rPr lang="ja-JP" altLang="en-US" sz="1800" i="1" kern="0" dirty="0">
                <a:effectLst/>
                <a:latin typeface="ＭＳ Ｐ明朝" panose="02020600040205080304" pitchFamily="18" charset="-128"/>
                <a:ea typeface="ＭＳ Ｐ明朝" panose="02020600040205080304" pitchFamily="18" charset="-128"/>
                <a:cs typeface="ＭＳ Ｐゴシック" panose="020B0600070205080204" pitchFamily="50" charset="-128"/>
              </a:rPr>
              <a:t>サイト上からの申込み、問合せフォーム、データベース等からのデータの抽出等、他システムへのデータ活用が可能な仕組みの構築に向けた方針等を記載してください。</a:t>
            </a:r>
            <a:endParaRPr lang="en-US" altLang="ja-JP" sz="1800" i="1" kern="0" dirty="0">
              <a:effectLst/>
              <a:latin typeface="ＭＳ Ｐ明朝" panose="02020600040205080304" pitchFamily="18" charset="-128"/>
              <a:ea typeface="ＭＳ Ｐ明朝" panose="02020600040205080304" pitchFamily="18" charset="-128"/>
              <a:cs typeface="ＭＳ Ｐゴシック" panose="020B0600070205080204" pitchFamily="50" charset="-128"/>
            </a:endParaRPr>
          </a:p>
          <a:p>
            <a:endParaRPr kumimoji="1" lang="en-US" altLang="ja-JP" sz="1600" kern="0" dirty="0">
              <a:latin typeface="ＭＳ Ｐ明朝" panose="02020600040205080304" pitchFamily="18" charset="-128"/>
              <a:ea typeface="ＭＳ Ｐ明朝" panose="02020600040205080304" pitchFamily="18" charset="-128"/>
            </a:endParaRPr>
          </a:p>
          <a:p>
            <a:r>
              <a:rPr lang="ja-JP" altLang="en-US"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５　サイト内検索や検索エンジン最適化（</a:t>
            </a:r>
            <a:r>
              <a:rPr lang="en-US"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SEO</a:t>
            </a:r>
            <a:r>
              <a:rPr lang="ja-JP" altLang="en-US"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）対策等の企画提案内容</a:t>
            </a:r>
            <a:endParaRPr lang="en-US"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r>
              <a:rPr lang="ja-JP" altLang="en-US" sz="1800" i="1" kern="0" dirty="0">
                <a:effectLst/>
                <a:latin typeface="ＭＳ 明朝" panose="02020609040205080304" pitchFamily="17" charset="-128"/>
                <a:ea typeface="ＭＳ Ｐ明朝" panose="02020600040205080304" pitchFamily="18" charset="-128"/>
                <a:cs typeface="ＭＳ Ｐゴシック" panose="020B0600070205080204" pitchFamily="50" charset="-128"/>
              </a:rPr>
              <a:t>  検索機能や</a:t>
            </a:r>
            <a:r>
              <a:rPr lang="en-US" altLang="ja-JP" sz="1800" i="1" kern="0" dirty="0">
                <a:effectLst/>
                <a:latin typeface="ＭＳ 明朝" panose="02020609040205080304" pitchFamily="17" charset="-128"/>
                <a:ea typeface="ＭＳ Ｐ明朝" panose="02020600040205080304" pitchFamily="18" charset="-128"/>
                <a:cs typeface="ＭＳ Ｐゴシック" panose="020B0600070205080204" pitchFamily="50" charset="-128"/>
              </a:rPr>
              <a:t>SEO</a:t>
            </a:r>
            <a:r>
              <a:rPr lang="ja-JP" altLang="en-US" i="1" kern="0" dirty="0">
                <a:latin typeface="ＭＳ 明朝" panose="02020609040205080304" pitchFamily="17" charset="-128"/>
                <a:ea typeface="ＭＳ Ｐ明朝" panose="02020600040205080304" pitchFamily="18" charset="-128"/>
                <a:cs typeface="ＭＳ Ｐゴシック" panose="020B0600070205080204" pitchFamily="50" charset="-128"/>
              </a:rPr>
              <a:t>対策</a:t>
            </a:r>
            <a:r>
              <a:rPr lang="ja-JP" altLang="en-US" sz="1800" i="1" kern="0" dirty="0">
                <a:effectLst/>
                <a:latin typeface="ＭＳ 明朝" panose="02020609040205080304" pitchFamily="17" charset="-128"/>
                <a:ea typeface="ＭＳ Ｐ明朝" panose="02020600040205080304" pitchFamily="18" charset="-128"/>
                <a:cs typeface="ＭＳ Ｐゴシック" panose="020B0600070205080204" pitchFamily="50" charset="-128"/>
              </a:rPr>
              <a:t>等への対応、構成したサイトの運営に向けた方針等を記載してください。</a:t>
            </a:r>
            <a:endParaRPr lang="en-US" altLang="ja-JP" sz="1800" i="1" kern="0" dirty="0">
              <a:effectLst/>
              <a:latin typeface="ＭＳ 明朝" panose="02020609040205080304" pitchFamily="17" charset="-128"/>
              <a:ea typeface="ＭＳ Ｐ明朝" panose="02020600040205080304" pitchFamily="18" charset="-128"/>
              <a:cs typeface="ＭＳ Ｐゴシック" panose="020B0600070205080204" pitchFamily="50" charset="-128"/>
            </a:endParaRPr>
          </a:p>
          <a:p>
            <a:endParaRPr lang="ja-JP" altLang="ja-JP" sz="1600" kern="100" dirty="0">
              <a:effectLst/>
              <a:latin typeface="ＭＳ 明朝" panose="02020609040205080304" pitchFamily="17" charset="-128"/>
              <a:ea typeface="ＭＳ 明朝" panose="02020609040205080304" pitchFamily="17" charset="-128"/>
              <a:cs typeface="Times New Roman" panose="02020603050405020304" pitchFamily="18" charset="0"/>
            </a:endParaRPr>
          </a:p>
          <a:p>
            <a:r>
              <a:rPr lang="ja-JP" altLang="en-US"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６　新規コンテンツ、</a:t>
            </a:r>
            <a:r>
              <a:rPr lang="en-US" altLang="ja-JP"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Web</a:t>
            </a:r>
            <a:r>
              <a:rPr lang="ja-JP" altLang="en-US"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コンテンツのデザイン作成に関する企画提案内容</a:t>
            </a:r>
            <a:endParaRPr lang="ja-JP" altLang="ja-JP" sz="2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i="1" kern="0" dirty="0">
                <a:latin typeface="ＭＳ 明朝" panose="02020609040205080304" pitchFamily="17" charset="-128"/>
                <a:ea typeface="ＭＳ Ｐ明朝" panose="02020600040205080304" pitchFamily="18" charset="-128"/>
              </a:rPr>
              <a:t>  ＵＩに配慮したデザイン方針、利用者の視点に立ったコンテンツ作成方針、</a:t>
            </a:r>
            <a:r>
              <a:rPr lang="en-US" altLang="ja-JP" i="1" kern="0" dirty="0">
                <a:latin typeface="ＭＳ 明朝" panose="02020609040205080304" pitchFamily="17" charset="-128"/>
                <a:ea typeface="ＭＳ Ｐ明朝" panose="02020600040205080304" pitchFamily="18" charset="-128"/>
              </a:rPr>
              <a:t>CMS</a:t>
            </a:r>
            <a:r>
              <a:rPr lang="ja-JP" altLang="en-US" i="1" kern="0" dirty="0">
                <a:latin typeface="ＭＳ 明朝" panose="02020609040205080304" pitchFamily="17" charset="-128"/>
                <a:ea typeface="ＭＳ Ｐ明朝" panose="02020600040205080304" pitchFamily="18" charset="-128"/>
              </a:rPr>
              <a:t>の構築やカスタム投稿等の機能に関する方針等を記載してください。</a:t>
            </a:r>
            <a:endParaRPr lang="en-US" altLang="ja-JP" i="1" kern="0" dirty="0">
              <a:latin typeface="ＭＳ 明朝" panose="02020609040205080304" pitchFamily="17" charset="-128"/>
              <a:ea typeface="ＭＳ Ｐ明朝" panose="02020600040205080304" pitchFamily="18" charset="-128"/>
            </a:endParaRPr>
          </a:p>
        </p:txBody>
      </p:sp>
    </p:spTree>
    <p:extLst>
      <p:ext uri="{BB962C8B-B14F-4D97-AF65-F5344CB8AC3E}">
        <p14:creationId xmlns:p14="http://schemas.microsoft.com/office/powerpoint/2010/main" val="1014014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5B48F47-F1F6-355C-9846-EB46C55FE98C}"/>
              </a:ext>
            </a:extLst>
          </p:cNvPr>
          <p:cNvSpPr txBox="1"/>
          <p:nvPr/>
        </p:nvSpPr>
        <p:spPr>
          <a:xfrm>
            <a:off x="505065" y="978327"/>
            <a:ext cx="11048519" cy="1908215"/>
          </a:xfrm>
          <a:prstGeom prst="rect">
            <a:avLst/>
          </a:prstGeom>
          <a:noFill/>
        </p:spPr>
        <p:txBody>
          <a:bodyPr wrap="square" rtlCol="0">
            <a:spAutoFit/>
          </a:bodyPr>
          <a:lstStyle/>
          <a:p>
            <a:r>
              <a:rPr lang="ja-JP" altLang="en-US" sz="2400" kern="0" dirty="0">
                <a:effectLst/>
                <a:latin typeface="ＭＳ Ｐゴシック" panose="020B0600070205080204" pitchFamily="50" charset="-128"/>
                <a:ea typeface="ＭＳ Ｐゴシック" panose="020B0600070205080204" pitchFamily="50" charset="-128"/>
                <a:cs typeface="ＭＳ Ｐゴシック" panose="020B0600070205080204" pitchFamily="50" charset="-128"/>
              </a:rPr>
              <a:t>７　ガイドライン及びマニュアルの作成</a:t>
            </a:r>
            <a:endParaRPr lang="ja-JP" altLang="ja-JP" sz="24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r>
              <a:rPr lang="ja-JP" altLang="en-US" i="1" kern="0" dirty="0">
                <a:latin typeface="ＭＳ 明朝" panose="02020609040205080304" pitchFamily="17" charset="-128"/>
                <a:ea typeface="ＭＳ Ｐ明朝" panose="02020600040205080304" pitchFamily="18" charset="-128"/>
              </a:rPr>
              <a:t>  ガイドラインの策定方針、研修の実施やマニュアル作成の方針等を記載してください。　</a:t>
            </a:r>
            <a:endParaRPr lang="en-US" altLang="ja-JP" i="1" kern="0" dirty="0">
              <a:latin typeface="ＭＳ 明朝" panose="02020609040205080304" pitchFamily="17" charset="-128"/>
              <a:ea typeface="ＭＳ Ｐ明朝" panose="02020600040205080304" pitchFamily="18" charset="-128"/>
            </a:endParaRPr>
          </a:p>
          <a:p>
            <a:endParaRPr lang="en-US" altLang="ja-JP" sz="1600" kern="0" dirty="0">
              <a:latin typeface="ＭＳ 明朝" panose="02020609040205080304" pitchFamily="17" charset="-128"/>
              <a:ea typeface="ＭＳ Ｐ明朝" panose="02020600040205080304" pitchFamily="18" charset="-128"/>
            </a:endParaRPr>
          </a:p>
          <a:p>
            <a:r>
              <a:rPr lang="ja-JP" altLang="en-US" sz="2400" kern="0" dirty="0">
                <a:latin typeface="ＭＳ Ｐゴシック" panose="020B0600070205080204" pitchFamily="50" charset="-128"/>
                <a:ea typeface="ＭＳ Ｐゴシック" panose="020B0600070205080204" pitchFamily="50" charset="-128"/>
              </a:rPr>
              <a:t>８　その他（実施にあたっての工夫、運用保守の見込費用・工夫）</a:t>
            </a:r>
            <a:endParaRPr lang="en-US" altLang="ja-JP" sz="2400" kern="0" dirty="0">
              <a:latin typeface="ＭＳ Ｐゴシック" panose="020B0600070205080204" pitchFamily="50" charset="-128"/>
              <a:ea typeface="ＭＳ Ｐゴシック" panose="020B0600070205080204" pitchFamily="50" charset="-128"/>
            </a:endParaRPr>
          </a:p>
          <a:p>
            <a:r>
              <a:rPr lang="ja-JP" altLang="en-US" i="1" kern="0" dirty="0">
                <a:latin typeface="ＭＳ 明朝" panose="02020609040205080304" pitchFamily="17" charset="-128"/>
                <a:ea typeface="ＭＳ Ｐ明朝" panose="02020600040205080304" pitchFamily="18" charset="-128"/>
              </a:rPr>
              <a:t>  ・業務実施における工夫（新規性、独自性）について、その必要性や効果等とあわせて記載してください。　　</a:t>
            </a:r>
            <a:endParaRPr lang="en-US" altLang="ja-JP" i="1" kern="0" dirty="0">
              <a:latin typeface="ＭＳ 明朝" panose="02020609040205080304" pitchFamily="17" charset="-128"/>
              <a:ea typeface="ＭＳ Ｐ明朝" panose="02020600040205080304" pitchFamily="18" charset="-128"/>
            </a:endParaRPr>
          </a:p>
          <a:p>
            <a:r>
              <a:rPr lang="ja-JP" altLang="en-US" i="1" kern="0" dirty="0">
                <a:latin typeface="ＭＳ 明朝" panose="02020609040205080304" pitchFamily="17" charset="-128"/>
                <a:ea typeface="ＭＳ Ｐ明朝" panose="02020600040205080304" pitchFamily="18" charset="-128"/>
              </a:rPr>
              <a:t>　</a:t>
            </a:r>
            <a:r>
              <a:rPr lang="ja-JP" altLang="en-US" sz="1200" i="1" kern="0" dirty="0">
                <a:latin typeface="ＭＳ 明朝" panose="02020609040205080304" pitchFamily="17" charset="-128"/>
                <a:ea typeface="ＭＳ Ｐ明朝" panose="02020600040205080304" pitchFamily="18" charset="-128"/>
              </a:rPr>
              <a:t> </a:t>
            </a:r>
            <a:r>
              <a:rPr lang="ja-JP" altLang="en-US" i="1" kern="0" dirty="0">
                <a:latin typeface="ＭＳ 明朝" panose="02020609040205080304" pitchFamily="17" charset="-128"/>
                <a:ea typeface="ＭＳ Ｐ明朝" panose="02020600040205080304" pitchFamily="18" charset="-128"/>
              </a:rPr>
              <a:t>・想定される運用保守の見込費用、運用保守の際の工夫を記載してください。</a:t>
            </a:r>
            <a:r>
              <a:rPr lang="en-US" altLang="ja-JP" i="1" kern="0" dirty="0">
                <a:latin typeface="ＭＳ 明朝" panose="02020609040205080304" pitchFamily="17" charset="-128"/>
                <a:ea typeface="ＭＳ Ｐ明朝" panose="02020600040205080304" pitchFamily="18" charset="-128"/>
              </a:rPr>
              <a:t> </a:t>
            </a:r>
          </a:p>
        </p:txBody>
      </p:sp>
      <p:sp>
        <p:nvSpPr>
          <p:cNvPr id="3" name="テキスト ボックス 2">
            <a:extLst>
              <a:ext uri="{FF2B5EF4-FFF2-40B4-BE49-F238E27FC236}">
                <a16:creationId xmlns:a16="http://schemas.microsoft.com/office/drawing/2014/main" id="{158742DA-2D43-FF44-ED39-12A1F4996C62}"/>
              </a:ext>
            </a:extLst>
          </p:cNvPr>
          <p:cNvSpPr txBox="1"/>
          <p:nvPr/>
        </p:nvSpPr>
        <p:spPr>
          <a:xfrm>
            <a:off x="11105863" y="3083867"/>
            <a:ext cx="646331" cy="369332"/>
          </a:xfrm>
          <a:prstGeom prst="rect">
            <a:avLst/>
          </a:prstGeom>
          <a:noFill/>
        </p:spPr>
        <p:txBody>
          <a:bodyPr wrap="none" rtlCol="0">
            <a:spAutoFit/>
          </a:bodyPr>
          <a:lstStyle/>
          <a:p>
            <a:r>
              <a:rPr kumimoji="1" lang="ja-JP" altLang="en-US" dirty="0">
                <a:latin typeface="ＭＳ Ｐ明朝" panose="02020600040205080304" pitchFamily="18" charset="-128"/>
                <a:ea typeface="ＭＳ Ｐ明朝" panose="02020600040205080304" pitchFamily="18" charset="-128"/>
              </a:rPr>
              <a:t>以上</a:t>
            </a:r>
            <a:endParaRPr kumimoji="1" lang="ja-JP" altLang="en-US" u="sng" dirty="0">
              <a:latin typeface="ＭＳ Ｐ明朝" panose="02020600040205080304" pitchFamily="18" charset="-128"/>
              <a:ea typeface="ＭＳ Ｐ明朝" panose="02020600040205080304" pitchFamily="18" charset="-128"/>
            </a:endParaRPr>
          </a:p>
        </p:txBody>
      </p:sp>
    </p:spTree>
    <p:extLst>
      <p:ext uri="{BB962C8B-B14F-4D97-AF65-F5344CB8AC3E}">
        <p14:creationId xmlns:p14="http://schemas.microsoft.com/office/powerpoint/2010/main" val="394523837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TotalTime>
  <Words>566</Words>
  <PresentationFormat>ワイド画面</PresentationFormat>
  <Paragraphs>38</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ＭＳ Ｐゴシック</vt:lpstr>
      <vt:lpstr>ＭＳ Ｐ明朝</vt:lpstr>
      <vt:lpstr>ＭＳ 明朝</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2023-09-06T08:03:39Z</cp:lastPrinted>
  <dcterms:created xsi:type="dcterms:W3CDTF">2023-08-31T06:23:48Z</dcterms:created>
  <dcterms:modified xsi:type="dcterms:W3CDTF">2023-09-06T09:38:48Z</dcterms:modified>
</cp:coreProperties>
</file>